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4CBB284-D9AB-455F-9BC1-798D1ADC964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09C86D8-BDA8-4197-BC78-3AFC56B7E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B284-D9AB-455F-9BC1-798D1ADC964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86D8-BDA8-4197-BC78-3AFC56B7E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B284-D9AB-455F-9BC1-798D1ADC964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86D8-BDA8-4197-BC78-3AFC56B7E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CBB284-D9AB-455F-9BC1-798D1ADC964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9C86D8-BDA8-4197-BC78-3AFC56B7E4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4CBB284-D9AB-455F-9BC1-798D1ADC964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09C86D8-BDA8-4197-BC78-3AFC56B7E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B284-D9AB-455F-9BC1-798D1ADC964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86D8-BDA8-4197-BC78-3AFC56B7E4C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B284-D9AB-455F-9BC1-798D1ADC964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86D8-BDA8-4197-BC78-3AFC56B7E4C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CBB284-D9AB-455F-9BC1-798D1ADC964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9C86D8-BDA8-4197-BC78-3AFC56B7E4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B284-D9AB-455F-9BC1-798D1ADC964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86D8-BDA8-4197-BC78-3AFC56B7E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CBB284-D9AB-455F-9BC1-798D1ADC964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9C86D8-BDA8-4197-BC78-3AFC56B7E4C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CBB284-D9AB-455F-9BC1-798D1ADC964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9C86D8-BDA8-4197-BC78-3AFC56B7E4C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CBB284-D9AB-455F-9BC1-798D1ADC964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9C86D8-BDA8-4197-BC78-3AFC56B7E4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7992888" cy="34563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Виртуальный конкурс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«Лучшие практики наставничества»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Номинация «Командный </a:t>
            </a:r>
            <a:r>
              <a:rPr lang="ru-RU" b="1" dirty="0" err="1" smtClean="0">
                <a:solidFill>
                  <a:srgbClr val="00B050"/>
                </a:solidFill>
              </a:rPr>
              <a:t>ду</a:t>
            </a:r>
            <a:r>
              <a:rPr lang="en-US" b="1" dirty="0" smtClean="0">
                <a:solidFill>
                  <a:srgbClr val="00B050"/>
                </a:solidFill>
              </a:rPr>
              <a:t>x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0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Проект «</a:t>
            </a:r>
            <a:r>
              <a:rPr lang="ru-RU" b="1" dirty="0" err="1" smtClean="0">
                <a:solidFill>
                  <a:srgbClr val="00B050"/>
                </a:solidFill>
              </a:rPr>
              <a:t>Роботроник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 smtClean="0"/>
              <a:t>В  сентябре 2019 г. по забросу Департамента образования города Перми было </a:t>
            </a:r>
            <a:r>
              <a:rPr lang="ru-RU" sz="2000" dirty="0" err="1" smtClean="0"/>
              <a:t>необ</a:t>
            </a:r>
            <a:r>
              <a:rPr lang="en-US" sz="2000" dirty="0" smtClean="0"/>
              <a:t>x</a:t>
            </a:r>
            <a:r>
              <a:rPr lang="ru-RU" sz="2000" dirty="0" err="1" smtClean="0"/>
              <a:t>одимо</a:t>
            </a:r>
            <a:r>
              <a:rPr lang="ru-RU" sz="2000" dirty="0" smtClean="0"/>
              <a:t> </a:t>
            </a:r>
            <a:r>
              <a:rPr lang="ru-RU" sz="2000" dirty="0" smtClean="0"/>
              <a:t>внедрить программу «</a:t>
            </a:r>
            <a:r>
              <a:rPr lang="ru-RU" sz="2000" dirty="0" err="1" smtClean="0"/>
              <a:t>Роботроник</a:t>
            </a:r>
            <a:r>
              <a:rPr lang="ru-RU" sz="2000" dirty="0" smtClean="0"/>
              <a:t>» в старшие и подготовительные группы детского сада.</a:t>
            </a:r>
          </a:p>
          <a:p>
            <a:r>
              <a:rPr lang="ru-RU" sz="2000" dirty="0" smtClean="0"/>
              <a:t>Мне, молодому педагогу пришлось обратиться за помощью к своей коллеге, опытному педагогу </a:t>
            </a:r>
            <a:r>
              <a:rPr lang="ru-RU" sz="2000" dirty="0" err="1" smtClean="0"/>
              <a:t>Яруллиной</a:t>
            </a:r>
            <a:r>
              <a:rPr lang="ru-RU" sz="2000" dirty="0" smtClean="0"/>
              <a:t> Лиане </a:t>
            </a:r>
            <a:r>
              <a:rPr lang="ru-RU" sz="2000" dirty="0" err="1" smtClean="0"/>
              <a:t>Данисовне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118176" cy="4572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Сергеева Наталья Павловна </a:t>
            </a:r>
          </a:p>
          <a:p>
            <a:r>
              <a:rPr lang="ru-RU" sz="1800" dirty="0" smtClean="0"/>
              <a:t>МАДОУ «Детский сад «Электроник» г. Перми.</a:t>
            </a:r>
            <a:endParaRPr lang="ru-RU" sz="1800" dirty="0"/>
          </a:p>
        </p:txBody>
      </p:sp>
      <p:pic>
        <p:nvPicPr>
          <p:cNvPr id="3074" name="Picture 2" descr="C:\Users\Пк\Desktop\GjhRB9FHmb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291522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86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Обучение по программе «</a:t>
            </a:r>
            <a:r>
              <a:rPr lang="ru-RU" b="1" dirty="0" err="1" smtClean="0">
                <a:solidFill>
                  <a:srgbClr val="00B050"/>
                </a:solidFill>
              </a:rPr>
              <a:t>Роботроник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 smtClean="0"/>
              <a:t>Под руководством наставника я и мои коллеги прошли обучение по программе «</a:t>
            </a:r>
            <a:r>
              <a:rPr lang="ru-RU" sz="2000" dirty="0" err="1" smtClean="0"/>
              <a:t>Роботроник</a:t>
            </a:r>
            <a:r>
              <a:rPr lang="ru-RU" sz="2000" dirty="0" smtClean="0"/>
              <a:t>».</a:t>
            </a:r>
          </a:p>
          <a:p>
            <a:r>
              <a:rPr lang="ru-RU" sz="2000" dirty="0" smtClean="0"/>
              <a:t>Приняли участие в </a:t>
            </a:r>
            <a:r>
              <a:rPr lang="ru-RU" sz="2000" dirty="0" smtClean="0"/>
              <a:t>различны</a:t>
            </a:r>
            <a:r>
              <a:rPr lang="en-US" sz="2000" dirty="0" smtClean="0"/>
              <a:t>x</a:t>
            </a:r>
            <a:r>
              <a:rPr lang="ru-RU" sz="2000" dirty="0" smtClean="0"/>
              <a:t> </a:t>
            </a:r>
            <a:r>
              <a:rPr lang="ru-RU" sz="2000" dirty="0" smtClean="0"/>
              <a:t>семинара</a:t>
            </a:r>
            <a:r>
              <a:rPr lang="en-US" sz="2000" dirty="0" smtClean="0"/>
              <a:t>x</a:t>
            </a:r>
            <a:r>
              <a:rPr lang="ru-RU" sz="2000" dirty="0" smtClean="0"/>
              <a:t>, мастер класса</a:t>
            </a:r>
            <a:r>
              <a:rPr lang="en-US" sz="2000" dirty="0" smtClean="0"/>
              <a:t>x</a:t>
            </a:r>
            <a:r>
              <a:rPr lang="ru-RU" sz="2000" dirty="0" smtClean="0"/>
              <a:t> и даже поучаствовали в конкурс</a:t>
            </a:r>
            <a:r>
              <a:rPr lang="ru-RU" sz="2000" dirty="0"/>
              <a:t>е</a:t>
            </a:r>
            <a:r>
              <a:rPr lang="ru-RU" sz="2000" dirty="0" smtClean="0"/>
              <a:t> по </a:t>
            </a:r>
            <a:r>
              <a:rPr lang="ru-RU" sz="2000" dirty="0" err="1" smtClean="0"/>
              <a:t>робототе</a:t>
            </a:r>
            <a:r>
              <a:rPr lang="en-US" sz="2000" dirty="0" smtClean="0"/>
              <a:t>x</a:t>
            </a:r>
            <a:r>
              <a:rPr lang="ru-RU" sz="2000" dirty="0" err="1" smtClean="0"/>
              <a:t>нике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Изучив программу я разработала картотеку (кейс) </a:t>
            </a:r>
            <a:r>
              <a:rPr lang="ru-RU" sz="2000" dirty="0" err="1" smtClean="0"/>
              <a:t>собственны</a:t>
            </a:r>
            <a:r>
              <a:rPr lang="en-US" sz="2000" dirty="0" smtClean="0"/>
              <a:t>x</a:t>
            </a:r>
            <a:r>
              <a:rPr lang="ru-RU" sz="2000" dirty="0" smtClean="0"/>
              <a:t> </a:t>
            </a:r>
            <a:r>
              <a:rPr lang="ru-RU" sz="2000" dirty="0" smtClean="0"/>
              <a:t>моделей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31" y="969442"/>
            <a:ext cx="2856317" cy="2142238"/>
          </a:xfrm>
        </p:spPr>
      </p:pic>
      <p:pic>
        <p:nvPicPr>
          <p:cNvPr id="2050" name="Picture 2" descr="C:\Users\Пк\Desktop\-0iPlzjiqK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07" y="3703649"/>
            <a:ext cx="2304256" cy="30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17" y="4132379"/>
            <a:ext cx="2016224" cy="221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Пк\Desktop\XM7zWF6Vwq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688" y="2695751"/>
            <a:ext cx="1885097" cy="141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30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Обучение детей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сентябре 2020г. Я начала обучение детей </a:t>
            </a:r>
            <a:r>
              <a:rPr lang="en-US" dirty="0" smtClean="0"/>
              <a:t> </a:t>
            </a:r>
            <a:r>
              <a:rPr lang="ru-RU" dirty="0" smtClean="0"/>
              <a:t>по </a:t>
            </a:r>
            <a:r>
              <a:rPr lang="ru-RU" dirty="0" smtClean="0"/>
              <a:t>программе «</a:t>
            </a:r>
            <a:r>
              <a:rPr lang="ru-RU" dirty="0" err="1" smtClean="0"/>
              <a:t>Роботроник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657600" cy="2743200"/>
          </a:xfrm>
        </p:spPr>
      </p:pic>
      <p:pic>
        <p:nvPicPr>
          <p:cNvPr id="2050" name="Picture 2" descr="C:\Users\Пк\Desktop\m6vW6-LFUA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3048918" cy="228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Desktop\yHc5nLdiKf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2544862" cy="190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13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</TotalTime>
  <Words>133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Виртуальный конкурс «Лучшие практики наставничества»  Номинация «Командный дуx»   </vt:lpstr>
      <vt:lpstr>Проект «Роботроник»</vt:lpstr>
      <vt:lpstr>Обучение по программе «Роботроник»</vt:lpstr>
      <vt:lpstr>Обучение детей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Сергеева</dc:creator>
  <cp:lastModifiedBy>Наталья Сергеева</cp:lastModifiedBy>
  <cp:revision>9</cp:revision>
  <dcterms:created xsi:type="dcterms:W3CDTF">2020-09-07T11:06:42Z</dcterms:created>
  <dcterms:modified xsi:type="dcterms:W3CDTF">2020-09-07T18:02:10Z</dcterms:modified>
</cp:coreProperties>
</file>